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99C6FD-481B-44A2-B0A3-48225CB3EFC8}" v="1" dt="2025-06-05T09:07:21.7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244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ire DILLIES" userId="2c57e9bc-17f6-48d7-a659-caa119eea05c" providerId="ADAL" clId="{B299C6FD-481B-44A2-B0A3-48225CB3EFC8}"/>
    <pc:docChg chg="undo custSel modSld">
      <pc:chgData name="Victoire DILLIES" userId="2c57e9bc-17f6-48d7-a659-caa119eea05c" providerId="ADAL" clId="{B299C6FD-481B-44A2-B0A3-48225CB3EFC8}" dt="2025-06-05T09:07:58.595" v="9" actId="478"/>
      <pc:docMkLst>
        <pc:docMk/>
      </pc:docMkLst>
      <pc:sldChg chg="addSp delSp modSp mod">
        <pc:chgData name="Victoire DILLIES" userId="2c57e9bc-17f6-48d7-a659-caa119eea05c" providerId="ADAL" clId="{B299C6FD-481B-44A2-B0A3-48225CB3EFC8}" dt="2025-06-05T09:07:58.595" v="9" actId="478"/>
        <pc:sldMkLst>
          <pc:docMk/>
          <pc:sldMk cId="0" sldId="257"/>
        </pc:sldMkLst>
        <pc:spChg chg="del">
          <ac:chgData name="Victoire DILLIES" userId="2c57e9bc-17f6-48d7-a659-caa119eea05c" providerId="ADAL" clId="{B299C6FD-481B-44A2-B0A3-48225CB3EFC8}" dt="2025-06-05T09:07:28.839" v="1" actId="478"/>
          <ac:spMkLst>
            <pc:docMk/>
            <pc:sldMk cId="0" sldId="257"/>
            <ac:spMk id="18" creationId="{00000000-0000-0000-0000-000000000000}"/>
          </ac:spMkLst>
        </pc:spChg>
        <pc:picChg chg="add del">
          <ac:chgData name="Victoire DILLIES" userId="2c57e9bc-17f6-48d7-a659-caa119eea05c" providerId="ADAL" clId="{B299C6FD-481B-44A2-B0A3-48225CB3EFC8}" dt="2025-06-05T09:07:58.595" v="9" actId="478"/>
          <ac:picMkLst>
            <pc:docMk/>
            <pc:sldMk cId="0" sldId="257"/>
            <ac:picMk id="3" creationId="{C029010B-68D2-49CE-824A-79DAAF8BC479}"/>
          </ac:picMkLst>
        </pc:picChg>
        <pc:picChg chg="add del mod ord">
          <ac:chgData name="Victoire DILLIES" userId="2c57e9bc-17f6-48d7-a659-caa119eea05c" providerId="ADAL" clId="{B299C6FD-481B-44A2-B0A3-48225CB3EFC8}" dt="2025-06-05T09:07:53.495" v="8" actId="167"/>
          <ac:picMkLst>
            <pc:docMk/>
            <pc:sldMk cId="0" sldId="257"/>
            <ac:picMk id="5" creationId="{B6D78F4A-2250-B541-6274-AAB88A1D148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0A6FB-EEE8-43A9-A1D8-5F2C06858650}" type="datetimeFigureOut">
              <a:rPr lang="fr-FR" smtClean="0"/>
              <a:t>05/06/2025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F51D3-60E7-4621-A697-B0D80A143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045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F51D3-60E7-4621-A697-B0D80A14339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220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8EFB4-6064-4215-AAD8-79660C8BBEBC}" type="datetimeFigureOut">
              <a:rPr lang="fr-FR" smtClean="0"/>
              <a:pPr/>
              <a:t>05/06/2025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71713-CAD1-4410-8A13-EDDE88E2F9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B6D78F4A-2250-B541-6274-AAB88A1D14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4969" y="165885"/>
            <a:ext cx="2148062" cy="881894"/>
          </a:xfrm>
          <a:prstGeom prst="rect">
            <a:avLst/>
          </a:prstGeom>
        </p:spPr>
      </p:pic>
      <p:pic>
        <p:nvPicPr>
          <p:cNvPr id="1038" name="Picture 14" descr="Fauteuil velours côtelé vert CHELSEA">
            <a:extLst>
              <a:ext uri="{FF2B5EF4-FFF2-40B4-BE49-F238E27FC236}">
                <a16:creationId xmlns:a16="http://schemas.microsoft.com/office/drawing/2014/main" id="{FE855A85-A346-4AEE-8F12-776FD3BFF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812" y="2432447"/>
            <a:ext cx="4305300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 descr="Capture.PNG"/>
          <p:cNvPicPr>
            <a:picLocks noChangeAspect="1"/>
          </p:cNvPicPr>
          <p:nvPr/>
        </p:nvPicPr>
        <p:blipFill>
          <a:blip r:embed="rId5" cstate="print"/>
          <a:srcRect l="14552"/>
          <a:stretch>
            <a:fillRect/>
          </a:stretch>
        </p:blipFill>
        <p:spPr>
          <a:xfrm>
            <a:off x="0" y="6948264"/>
            <a:ext cx="1953360" cy="1789055"/>
          </a:xfrm>
          <a:prstGeom prst="rect">
            <a:avLst/>
          </a:prstGeom>
        </p:spPr>
      </p:pic>
      <p:cxnSp>
        <p:nvCxnSpPr>
          <p:cNvPr id="10" name="Connecteur droit 9"/>
          <p:cNvCxnSpPr/>
          <p:nvPr/>
        </p:nvCxnSpPr>
        <p:spPr>
          <a:xfrm>
            <a:off x="0" y="1187624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368696" y="4145122"/>
            <a:ext cx="16921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artinGotURWTOTMed" pitchFamily="82" charset="0"/>
              </a:rPr>
              <a:t>A = 81 cm</a:t>
            </a:r>
          </a:p>
          <a:p>
            <a:r>
              <a:rPr lang="fr-FR" sz="1400" dirty="0">
                <a:latin typeface="MartinGotURWTOTMed" pitchFamily="82" charset="0"/>
              </a:rPr>
              <a:t>B = 54 cm</a:t>
            </a:r>
          </a:p>
          <a:p>
            <a:r>
              <a:rPr lang="fr-FR" sz="1400" dirty="0">
                <a:latin typeface="MartinGotURWTOTMed" pitchFamily="82" charset="0"/>
              </a:rPr>
              <a:t>C = 15 cm</a:t>
            </a:r>
          </a:p>
          <a:p>
            <a:r>
              <a:rPr lang="fr-FR" sz="1400" dirty="0">
                <a:latin typeface="MartinGotURWTOTMed" pitchFamily="82" charset="0"/>
              </a:rPr>
              <a:t>D = 59 cm</a:t>
            </a:r>
          </a:p>
          <a:p>
            <a:endParaRPr lang="fr-FR" sz="1400" dirty="0">
              <a:latin typeface="MartinGotURWTOTMed" pitchFamily="8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060848" y="1331640"/>
            <a:ext cx="4429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MartinGotURWTOTMed" pitchFamily="82" charset="0"/>
              </a:rPr>
              <a:t>Fauteuil velours côtelé vert CHELSEA</a:t>
            </a:r>
          </a:p>
          <a:p>
            <a:pPr algn="ctr"/>
            <a:r>
              <a:rPr lang="fr-FR" sz="1400" dirty="0">
                <a:latin typeface="MartinGotURWTOTMed" pitchFamily="82" charset="0"/>
              </a:rPr>
              <a:t>Référence :</a:t>
            </a:r>
            <a:r>
              <a:rPr lang="fr-FR" sz="1400" b="1" dirty="0">
                <a:latin typeface="MartinGotURWTOTMed" pitchFamily="82" charset="0"/>
              </a:rPr>
              <a:t> 1407</a:t>
            </a:r>
          </a:p>
        </p:txBody>
      </p:sp>
      <p:pic>
        <p:nvPicPr>
          <p:cNvPr id="21" name="Image 20" descr="Captur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6672" y="1259632"/>
            <a:ext cx="1509470" cy="720000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1628800" y="7550750"/>
            <a:ext cx="20059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artinGotURWTOTMed" pitchFamily="82" charset="0"/>
              </a:rPr>
              <a:t>a = 63 cm</a:t>
            </a:r>
          </a:p>
          <a:p>
            <a:r>
              <a:rPr lang="fr-FR" sz="1400" dirty="0">
                <a:latin typeface="MartinGotURWTOTMed" pitchFamily="82" charset="0"/>
              </a:rPr>
              <a:t>b = 75 cm</a:t>
            </a:r>
          </a:p>
          <a:p>
            <a:r>
              <a:rPr lang="fr-FR" sz="1400" dirty="0">
                <a:latin typeface="MartinGotURWTOTMed" pitchFamily="82" charset="0"/>
              </a:rPr>
              <a:t>C </a:t>
            </a:r>
            <a:r>
              <a:rPr lang="fr-FR" sz="1400">
                <a:latin typeface="MartinGotURWTOTMed" pitchFamily="82" charset="0"/>
              </a:rPr>
              <a:t>= 82 </a:t>
            </a:r>
            <a:r>
              <a:rPr lang="fr-FR" sz="1400" dirty="0">
                <a:latin typeface="MartinGotURWTOTMed" pitchFamily="82" charset="0"/>
              </a:rPr>
              <a:t>cm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5F16A7-4078-4751-ADCD-321604DEC14A}"/>
              </a:ext>
            </a:extLst>
          </p:cNvPr>
          <p:cNvSpPr/>
          <p:nvPr/>
        </p:nvSpPr>
        <p:spPr>
          <a:xfrm>
            <a:off x="692696" y="1619672"/>
            <a:ext cx="360040" cy="145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00" dirty="0">
              <a:solidFill>
                <a:schemeClr val="tx1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91A491F-B0C4-4174-99CF-5AE379CC3E5D}"/>
              </a:ext>
            </a:extLst>
          </p:cNvPr>
          <p:cNvSpPr txBox="1"/>
          <p:nvPr/>
        </p:nvSpPr>
        <p:spPr>
          <a:xfrm>
            <a:off x="634569" y="1547664"/>
            <a:ext cx="63419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12 KG</a:t>
            </a:r>
          </a:p>
          <a:p>
            <a:endParaRPr lang="fr-FR" dirty="0"/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7B1F14F5-D2FA-4B74-B1F0-881B2FBF22F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8771" t="20354" r="79300" b="72521"/>
          <a:stretch/>
        </p:blipFill>
        <p:spPr>
          <a:xfrm>
            <a:off x="-1253566" y="2153164"/>
            <a:ext cx="693231" cy="720000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8301A954-4403-4805-BE84-B7CF07E59EB1}"/>
              </a:ext>
            </a:extLst>
          </p:cNvPr>
          <p:cNvCxnSpPr>
            <a:cxnSpLocks/>
          </p:cNvCxnSpPr>
          <p:nvPr/>
        </p:nvCxnSpPr>
        <p:spPr>
          <a:xfrm>
            <a:off x="4475683" y="5176089"/>
            <a:ext cx="0" cy="11135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260917F2-77D6-42BC-B4B4-9E30A64655A7}"/>
              </a:ext>
            </a:extLst>
          </p:cNvPr>
          <p:cNvCxnSpPr>
            <a:cxnSpLocks/>
          </p:cNvCxnSpPr>
          <p:nvPr/>
        </p:nvCxnSpPr>
        <p:spPr>
          <a:xfrm>
            <a:off x="3726806" y="4611835"/>
            <a:ext cx="1260804" cy="25840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016A82B1-F2CB-4C8D-A2D3-7A30B025379D}"/>
              </a:ext>
            </a:extLst>
          </p:cNvPr>
          <p:cNvSpPr txBox="1"/>
          <p:nvPr/>
        </p:nvSpPr>
        <p:spPr>
          <a:xfrm>
            <a:off x="7891148" y="2684724"/>
            <a:ext cx="313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D0731389-AF1E-4BBB-8687-B3E66992919A}"/>
              </a:ext>
            </a:extLst>
          </p:cNvPr>
          <p:cNvCxnSpPr>
            <a:cxnSpLocks/>
          </p:cNvCxnSpPr>
          <p:nvPr/>
        </p:nvCxnSpPr>
        <p:spPr>
          <a:xfrm>
            <a:off x="7965504" y="3119959"/>
            <a:ext cx="0" cy="49461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A7740C4A-42C5-4C94-9090-1C2018D8D976}"/>
              </a:ext>
            </a:extLst>
          </p:cNvPr>
          <p:cNvCxnSpPr>
            <a:cxnSpLocks/>
          </p:cNvCxnSpPr>
          <p:nvPr/>
        </p:nvCxnSpPr>
        <p:spPr>
          <a:xfrm>
            <a:off x="11131702" y="2587059"/>
            <a:ext cx="40276" cy="42435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>
            <a:extLst>
              <a:ext uri="{FF2B5EF4-FFF2-40B4-BE49-F238E27FC236}">
                <a16:creationId xmlns:a16="http://schemas.microsoft.com/office/drawing/2014/main" id="{C139EA78-8F7A-42D9-B24E-DC8B5FF0B544}"/>
              </a:ext>
            </a:extLst>
          </p:cNvPr>
          <p:cNvSpPr txBox="1"/>
          <p:nvPr/>
        </p:nvSpPr>
        <p:spPr>
          <a:xfrm>
            <a:off x="9234583" y="6443983"/>
            <a:ext cx="313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9364385D-B5CA-4E6A-86B2-58FB6D7C60DD}"/>
              </a:ext>
            </a:extLst>
          </p:cNvPr>
          <p:cNvSpPr txBox="1"/>
          <p:nvPr/>
        </p:nvSpPr>
        <p:spPr>
          <a:xfrm>
            <a:off x="4485515" y="4395375"/>
            <a:ext cx="313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F0484C07-53FE-4323-A8A3-0BF3E8711D1B}"/>
              </a:ext>
            </a:extLst>
          </p:cNvPr>
          <p:cNvSpPr txBox="1"/>
          <p:nvPr/>
        </p:nvSpPr>
        <p:spPr>
          <a:xfrm>
            <a:off x="9923150" y="4309878"/>
            <a:ext cx="313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</a:t>
            </a:r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C9DCD61E-A8FF-4179-BEAF-0BDA79CCDE55}"/>
              </a:ext>
            </a:extLst>
          </p:cNvPr>
          <p:cNvCxnSpPr>
            <a:cxnSpLocks/>
          </p:cNvCxnSpPr>
          <p:nvPr/>
        </p:nvCxnSpPr>
        <p:spPr>
          <a:xfrm>
            <a:off x="7677472" y="6489548"/>
            <a:ext cx="0" cy="27820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9D454FC1-35D5-4591-BC30-9F8B85E42416}"/>
              </a:ext>
            </a:extLst>
          </p:cNvPr>
          <p:cNvSpPr txBox="1"/>
          <p:nvPr/>
        </p:nvSpPr>
        <p:spPr>
          <a:xfrm>
            <a:off x="4107870" y="6062566"/>
            <a:ext cx="313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336595AB-B5D4-42A0-8924-791637D22729}"/>
              </a:ext>
            </a:extLst>
          </p:cNvPr>
          <p:cNvSpPr txBox="1"/>
          <p:nvPr/>
        </p:nvSpPr>
        <p:spPr>
          <a:xfrm>
            <a:off x="5010434" y="4816027"/>
            <a:ext cx="313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</a:t>
            </a:r>
          </a:p>
        </p:txBody>
      </p: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7FEAEE6C-BB97-4364-9F15-C4FBD83069F3}"/>
              </a:ext>
            </a:extLst>
          </p:cNvPr>
          <p:cNvCxnSpPr>
            <a:cxnSpLocks/>
          </p:cNvCxnSpPr>
          <p:nvPr/>
        </p:nvCxnSpPr>
        <p:spPr>
          <a:xfrm flipV="1">
            <a:off x="4199860" y="4198816"/>
            <a:ext cx="551646" cy="8182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99C74586-27AB-4CCA-9542-21D3375DDA53}"/>
              </a:ext>
            </a:extLst>
          </p:cNvPr>
          <p:cNvCxnSpPr>
            <a:cxnSpLocks/>
          </p:cNvCxnSpPr>
          <p:nvPr/>
        </p:nvCxnSpPr>
        <p:spPr>
          <a:xfrm flipV="1">
            <a:off x="2681667" y="3780077"/>
            <a:ext cx="0" cy="228248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7DC9C60A-8824-4A8D-B813-CAC3437BB506}"/>
              </a:ext>
            </a:extLst>
          </p:cNvPr>
          <p:cNvSpPr txBox="1"/>
          <p:nvPr/>
        </p:nvSpPr>
        <p:spPr>
          <a:xfrm>
            <a:off x="2372135" y="3589987"/>
            <a:ext cx="313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4841892-2a9c-4ae1-83e8-0f98e9aa87e4">
      <Terms xmlns="http://schemas.microsoft.com/office/infopath/2007/PartnerControls"/>
    </lcf76f155ced4ddcb4097134ff3c332f>
    <TaxCatchAll xmlns="b90c709b-b74a-4810-a884-d385bb57954d" xsi:nil="true"/>
    <MediaLengthInSeconds xmlns="94841892-2a9c-4ae1-83e8-0f98e9aa87e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3DA71DA880B84AACABBD0E227A011F" ma:contentTypeVersion="15" ma:contentTypeDescription="Create a new document." ma:contentTypeScope="" ma:versionID="260fd544bdb05191b2679ef450c5c929">
  <xsd:schema xmlns:xsd="http://www.w3.org/2001/XMLSchema" xmlns:xs="http://www.w3.org/2001/XMLSchema" xmlns:p="http://schemas.microsoft.com/office/2006/metadata/properties" xmlns:ns2="94841892-2a9c-4ae1-83e8-0f98e9aa87e4" xmlns:ns3="b90c709b-b74a-4810-a884-d385bb57954d" targetNamespace="http://schemas.microsoft.com/office/2006/metadata/properties" ma:root="true" ma:fieldsID="feb3e4156c2c0ea6c7d81edb0bf0bfc0" ns2:_="" ns3:_="">
    <xsd:import namespace="94841892-2a9c-4ae1-83e8-0f98e9aa87e4"/>
    <xsd:import namespace="b90c709b-b74a-4810-a884-d385bb5795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841892-2a9c-4ae1-83e8-0f98e9aa87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88268e0a-aaf3-4791-9c09-ff16d14170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0c709b-b74a-4810-a884-d385bb57954d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22730d9-b244-492a-ba91-d3640b4758dc}" ma:internalName="TaxCatchAll" ma:showField="CatchAllData" ma:web="b90c709b-b74a-4810-a884-d385bb5795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C78349-38DD-46AB-A1BB-1EF79B7C24B2}">
  <ds:schemaRefs>
    <ds:schemaRef ds:uri="http://schemas.microsoft.com/office/2006/metadata/properties"/>
    <ds:schemaRef ds:uri="http://schemas.microsoft.com/office/infopath/2007/PartnerControls"/>
    <ds:schemaRef ds:uri="94841892-2a9c-4ae1-83e8-0f98e9aa87e4"/>
    <ds:schemaRef ds:uri="b90c709b-b74a-4810-a884-d385bb57954d"/>
  </ds:schemaRefs>
</ds:datastoreItem>
</file>

<file path=customXml/itemProps2.xml><?xml version="1.0" encoding="utf-8"?>
<ds:datastoreItem xmlns:ds="http://schemas.openxmlformats.org/officeDocument/2006/customXml" ds:itemID="{B66C0EB0-589B-420C-888D-EBED562992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C640DD-50B9-4E7C-AAC5-EEECF96A924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Affichage à l'écran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MartinGotURWTOTMed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Lucile Prigent</dc:creator>
  <cp:lastModifiedBy>Victoire DILLIES</cp:lastModifiedBy>
  <cp:revision>145</cp:revision>
  <dcterms:created xsi:type="dcterms:W3CDTF">2018-07-09T07:05:54Z</dcterms:created>
  <dcterms:modified xsi:type="dcterms:W3CDTF">2025-06-05T09:08:00Z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0x0101009D3DA71DA880B84AACABBD0E227A011F</vt:lpwstr>
  </property>
  <property fmtid="{D5CDD505-2E9C-101B-9397-08002B2CF9AE}" pid="3" name="Order">
    <vt:r8>58400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